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>
            <a:extLst/>
          </a:blip>
          <a:srcRect l="107" t="0" r="107" b="0"/>
          <a:stretch>
            <a:fillRect/>
          </a:stretch>
        </p:blipFill>
        <p:spPr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ОМЫШЛЕННО-ЭНЕРГЕТИЧЕСКИЙ ФОРУМ"/>
          <p:cNvSpPr txBox="1"/>
          <p:nvPr/>
        </p:nvSpPr>
        <p:spPr>
          <a:xfrm>
            <a:off x="13079858" y="516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ПРОМЫШЛЕННО-ЭНЕРГЕТИЧЕСКИЙ ФОРУМ</a:t>
            </a:r>
          </a:p>
        </p:txBody>
      </p:sp>
      <p:sp>
        <p:nvSpPr>
          <p:cNvPr id="13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TNF</a:t>
            </a:r>
          </a:p>
        </p:txBody>
      </p:sp>
      <p:sp>
        <p:nvSpPr>
          <p:cNvPr id="14" name="2025"/>
          <p:cNvSpPr txBox="1"/>
          <p:nvPr/>
        </p:nvSpPr>
        <p:spPr>
          <a:xfrm rot="16200000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15" name="15-18 СЕНТЯБРЯ 2025"/>
          <p:cNvSpPr txBox="1"/>
          <p:nvPr/>
        </p:nvSpPr>
        <p:spPr>
          <a:xfrm>
            <a:off x="13079858" y="12835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15-18 СЕНТЯБРЯ 2025</a:t>
            </a:r>
          </a:p>
        </p:txBody>
      </p: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есчаная тропа между двух холмов, ведущая к океану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Цапля, низко летящая над пляжем с коротким забором на переднем плане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4" name="Вид на пляж и море с песчаной дюны, покрытой травой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— Иван Арсентьев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123" name="«Место ввода цитаты».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12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заголовок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>
            <a:extLst/>
          </a:blip>
          <a:srcRect l="107" t="0" r="107" b="0"/>
          <a:stretch>
            <a:fillRect/>
          </a:stretch>
        </p:blipFill>
        <p:spPr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ПРОМЫШЛЕННО-ЭНЕРГЕТИЧЕСКИЙ ФОРУМ"/>
          <p:cNvSpPr txBox="1"/>
          <p:nvPr/>
        </p:nvSpPr>
        <p:spPr>
          <a:xfrm>
            <a:off x="13079858" y="516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ПРОМЫШЛЕННО-ЭНЕРГЕТИЧЕСКИЙ ФОРУМ</a:t>
            </a:r>
          </a:p>
        </p:txBody>
      </p:sp>
      <p:sp>
        <p:nvSpPr>
          <p:cNvPr id="26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TNF</a:t>
            </a:r>
          </a:p>
        </p:txBody>
      </p:sp>
      <p:sp>
        <p:nvSpPr>
          <p:cNvPr id="27" name="2025"/>
          <p:cNvSpPr txBox="1"/>
          <p:nvPr/>
        </p:nvSpPr>
        <p:spPr>
          <a:xfrm rot="16200000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28" name="15-18 СЕНТЯБРЯ 2025"/>
          <p:cNvSpPr txBox="1"/>
          <p:nvPr/>
        </p:nvSpPr>
        <p:spPr>
          <a:xfrm>
            <a:off x="13079858" y="12835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15-18 СЕНТЯБРЯ 2025</a:t>
            </a:r>
          </a:p>
        </p:txBody>
      </p:sp>
      <p:pic>
        <p:nvPicPr>
          <p:cNvPr id="2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заголовок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ОМЫШЛЕННО-ЭНЕРГЕТИЧЕСКИЙ ФОРУМ"/>
          <p:cNvSpPr txBox="1"/>
          <p:nvPr/>
        </p:nvSpPr>
        <p:spPr>
          <a:xfrm>
            <a:off x="13079858" y="-617906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ПРОМЫШЛЕННО-ЭНЕРГЕТИЧЕСКИЙ ФОРУМ</a:t>
            </a:r>
          </a:p>
        </p:txBody>
      </p:sp>
      <p:sp>
        <p:nvSpPr>
          <p:cNvPr id="38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59"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TNF</a:t>
            </a:r>
          </a:p>
        </p:txBody>
      </p:sp>
      <p:sp>
        <p:nvSpPr>
          <p:cNvPr id="39" name="2025"/>
          <p:cNvSpPr txBox="1"/>
          <p:nvPr/>
        </p:nvSpPr>
        <p:spPr>
          <a:xfrm rot="16200000">
            <a:off x="389284" y="6859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45"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2025</a:t>
            </a:r>
          </a:p>
        </p:txBody>
      </p:sp>
      <p:sp>
        <p:nvSpPr>
          <p:cNvPr id="40" name="18-21 СЕНТЯБРЯ 2023"/>
          <p:cNvSpPr txBox="1"/>
          <p:nvPr/>
        </p:nvSpPr>
        <p:spPr>
          <a:xfrm>
            <a:off x="13333858" y="14274961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18-21 СЕНТЯБРЯ 2023</a:t>
            </a:r>
          </a:p>
        </p:txBody>
      </p:sp>
      <p:sp>
        <p:nvSpPr>
          <p:cNvPr id="41" name="ПРОМЫШЛЕННО-ЭНЕРГЕТИЧЕСКИЙ ФОРУМ"/>
          <p:cNvSpPr txBox="1"/>
          <p:nvPr/>
        </p:nvSpPr>
        <p:spPr>
          <a:xfrm>
            <a:off x="1908000" y="546262"/>
            <a:ext cx="5520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pc="75"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ПРОМЫШЛЕННО-ЭНЕРГЕТИЧЕСКИЙ ФОРУМ</a:t>
            </a:r>
          </a:p>
        </p:txBody>
      </p:sp>
      <p:sp>
        <p:nvSpPr>
          <p:cNvPr id="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Вид на пляж и море с песчаной дюны, покрытой травой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Текст заголовка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51" name="Уровень текста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Цапля, низко летящая над пляжем с коротким забором на переднем плане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Текст заголовка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69" name="Уровень текста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6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есчаная тропа между двух холмов, ведущая к океану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6" name="Уровень текста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Название презентации…"/>
          <p:cNvSpPr txBox="1"/>
          <p:nvPr/>
        </p:nvSpPr>
        <p:spPr>
          <a:xfrm>
            <a:off x="13079858" y="5156361"/>
            <a:ext cx="10691064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Название презентации</a:t>
            </a:r>
          </a:p>
          <a:p>
            <a:pPr algn="l">
              <a:defRPr b="0"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в две строки</a:t>
            </a:r>
          </a:p>
        </p:txBody>
      </p:sp>
      <p:sp>
        <p:nvSpPr>
          <p:cNvPr id="149" name="ФИО / Название компании"/>
          <p:cNvSpPr txBox="1"/>
          <p:nvPr/>
        </p:nvSpPr>
        <p:spPr>
          <a:xfrm>
            <a:off x="13079858" y="7088878"/>
            <a:ext cx="1082831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900">
                <a:solidFill>
                  <a:srgbClr val="79C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ФИО / Название компании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слайда"/>
          <p:cNvSpPr txBox="1"/>
          <p:nvPr/>
        </p:nvSpPr>
        <p:spPr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90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152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153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Текст слайда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90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156" name="03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157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Текст слайда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Спасибо за внимание!"/>
          <p:cNvSpPr txBox="1"/>
          <p:nvPr/>
        </p:nvSpPr>
        <p:spPr>
          <a:xfrm>
            <a:off x="13079858" y="6339578"/>
            <a:ext cx="1069106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