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60" d="100"/>
          <a:sy n="60" d="100"/>
        </p:scale>
        <p:origin x="80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5" name="Shape 14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Заголовок и подзаголовок">
    <p:bg>
      <p:bgPr>
        <a:solidFill>
          <a:srgbClr val="0066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Перышки_Монтажная область 1.png" descr="Перышки_Монтажная область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9814" y="-1947916"/>
            <a:ext cx="705933" cy="1872622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ПРОМЫШЛЕННО-ЭНЕРГЕТИЧЕСКИЙ ФОРУМ"/>
          <p:cNvSpPr txBox="1"/>
          <p:nvPr/>
        </p:nvSpPr>
        <p:spPr>
          <a:xfrm>
            <a:off x="13079858" y="516628"/>
            <a:ext cx="5520632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500" spc="75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ПРОМЫШЛЕННО-ЭНЕРГЕТИЧЕСКИЙ ФОРУМ</a:t>
            </a:r>
          </a:p>
        </p:txBody>
      </p:sp>
      <p:sp>
        <p:nvSpPr>
          <p:cNvPr id="13" name="TNF"/>
          <p:cNvSpPr txBox="1"/>
          <p:nvPr/>
        </p:nvSpPr>
        <p:spPr>
          <a:xfrm rot="16200000">
            <a:off x="389284" y="12700161"/>
            <a:ext cx="615440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500" spc="75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TNF</a:t>
            </a:r>
          </a:p>
        </p:txBody>
      </p:sp>
      <p:sp>
        <p:nvSpPr>
          <p:cNvPr id="14" name="2025"/>
          <p:cNvSpPr txBox="1"/>
          <p:nvPr/>
        </p:nvSpPr>
        <p:spPr>
          <a:xfrm rot="16200000">
            <a:off x="389284" y="635161"/>
            <a:ext cx="615440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500" spc="75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2025</a:t>
            </a:r>
          </a:p>
        </p:txBody>
      </p:sp>
      <p:sp>
        <p:nvSpPr>
          <p:cNvPr id="15" name="16-17 СЕНТЯБРЯ 2025"/>
          <p:cNvSpPr txBox="1"/>
          <p:nvPr/>
        </p:nvSpPr>
        <p:spPr>
          <a:xfrm>
            <a:off x="13079858" y="12835628"/>
            <a:ext cx="5520632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500" spc="75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16-17 СЕНТЯБРЯ 2025</a:t>
            </a:r>
          </a:p>
        </p:txBody>
      </p:sp>
      <p:pic>
        <p:nvPicPr>
          <p:cNvPr id="16" name="Изображение" descr="Изображение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04158" y="2291613"/>
            <a:ext cx="4110046" cy="560593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0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 (3 шт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Песчаная тропа между двух холмов, ведущая к океану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2" name="Цапля, низко летящая над пляжем с коротким забором на переднем плане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3" name="Вид на пляж и море с песчаной дюны, покрытой травой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— Иван Арсентьев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— Иван Арсентьев</a:t>
            </a:r>
          </a:p>
        </p:txBody>
      </p:sp>
      <p:sp>
        <p:nvSpPr>
          <p:cNvPr id="122" name="«Место ввода цитаты».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«Место ввода цитаты».</a:t>
            </a:r>
          </a:p>
        </p:txBody>
      </p:sp>
      <p:sp>
        <p:nvSpPr>
          <p:cNvPr id="12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Вид на пляж и море с песчаной дюны, покрытой травой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подзаголовок копия 1">
    <p:bg>
      <p:bgPr>
        <a:solidFill>
          <a:srgbClr val="0066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ОМЫШЛЕННО-ЭНЕРГЕТИЧЕСКИЙ ФОРУМ"/>
          <p:cNvSpPr txBox="1"/>
          <p:nvPr/>
        </p:nvSpPr>
        <p:spPr>
          <a:xfrm>
            <a:off x="13079858" y="516628"/>
            <a:ext cx="5520632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500" spc="75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ПРОМЫШЛЕННО-ЭНЕРГЕТИЧЕСКИЙ ФОРУМ</a:t>
            </a:r>
          </a:p>
        </p:txBody>
      </p:sp>
      <p:sp>
        <p:nvSpPr>
          <p:cNvPr id="25" name="TNF"/>
          <p:cNvSpPr txBox="1"/>
          <p:nvPr/>
        </p:nvSpPr>
        <p:spPr>
          <a:xfrm rot="16200000">
            <a:off x="389284" y="12700161"/>
            <a:ext cx="615440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500" spc="75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TNF</a:t>
            </a:r>
          </a:p>
        </p:txBody>
      </p:sp>
      <p:sp>
        <p:nvSpPr>
          <p:cNvPr id="26" name="2025"/>
          <p:cNvSpPr txBox="1"/>
          <p:nvPr/>
        </p:nvSpPr>
        <p:spPr>
          <a:xfrm rot="16200000">
            <a:off x="389284" y="635161"/>
            <a:ext cx="615440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500" spc="75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2025</a:t>
            </a:r>
          </a:p>
        </p:txBody>
      </p:sp>
      <p:sp>
        <p:nvSpPr>
          <p:cNvPr id="27" name="16-17 СЕНТЯБРЯ 2025"/>
          <p:cNvSpPr txBox="1"/>
          <p:nvPr/>
        </p:nvSpPr>
        <p:spPr>
          <a:xfrm>
            <a:off x="13079858" y="12835628"/>
            <a:ext cx="5520632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500" spc="75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16-17 СЕНТЯБРЯ 2025</a:t>
            </a:r>
          </a:p>
        </p:txBody>
      </p:sp>
      <p:pic>
        <p:nvPicPr>
          <p:cNvPr id="28" name="Изображение" descr="Изображение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04158" y="2291613"/>
            <a:ext cx="4110046" cy="560593"/>
          </a:xfrm>
          <a:prstGeom prst="rect">
            <a:avLst/>
          </a:prstGeom>
          <a:ln w="12700">
            <a:miter lim="400000"/>
          </a:ln>
        </p:spPr>
      </p:pic>
      <p:sp>
        <p:nvSpPr>
          <p:cNvPr id="29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подзаголовок коп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ОМЫШЛЕННО-ЭНЕРГЕТИЧЕСКИЙ ФОРУМ"/>
          <p:cNvSpPr txBox="1"/>
          <p:nvPr/>
        </p:nvSpPr>
        <p:spPr>
          <a:xfrm>
            <a:off x="13079858" y="-617906"/>
            <a:ext cx="5520632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500">
                <a:solidFill>
                  <a:srgbClr val="D5D5D5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ПРОМЫШЛЕННО-ЭНЕРГЕТИЧЕСКИЙ ФОРУМ</a:t>
            </a:r>
          </a:p>
        </p:txBody>
      </p:sp>
      <p:sp>
        <p:nvSpPr>
          <p:cNvPr id="37" name="TNF"/>
          <p:cNvSpPr txBox="1"/>
          <p:nvPr/>
        </p:nvSpPr>
        <p:spPr>
          <a:xfrm rot="16200000">
            <a:off x="389284" y="12700161"/>
            <a:ext cx="615440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500" spc="59">
                <a:solidFill>
                  <a:srgbClr val="92929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TNF</a:t>
            </a:r>
          </a:p>
        </p:txBody>
      </p:sp>
      <p:sp>
        <p:nvSpPr>
          <p:cNvPr id="38" name="2025"/>
          <p:cNvSpPr txBox="1"/>
          <p:nvPr/>
        </p:nvSpPr>
        <p:spPr>
          <a:xfrm rot="16200000">
            <a:off x="389284" y="685961"/>
            <a:ext cx="615440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500" spc="45">
                <a:solidFill>
                  <a:srgbClr val="92929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2025</a:t>
            </a:r>
          </a:p>
        </p:txBody>
      </p:sp>
      <p:sp>
        <p:nvSpPr>
          <p:cNvPr id="39" name="18-21 СЕНТЯБРЯ 2023"/>
          <p:cNvSpPr txBox="1"/>
          <p:nvPr/>
        </p:nvSpPr>
        <p:spPr>
          <a:xfrm>
            <a:off x="13333858" y="14274961"/>
            <a:ext cx="5520632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500">
                <a:solidFill>
                  <a:srgbClr val="D5D5D5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18-21 СЕНТЯБРЯ 2023</a:t>
            </a:r>
          </a:p>
        </p:txBody>
      </p:sp>
      <p:sp>
        <p:nvSpPr>
          <p:cNvPr id="40" name="HR SUMMIT"/>
          <p:cNvSpPr txBox="1"/>
          <p:nvPr/>
        </p:nvSpPr>
        <p:spPr>
          <a:xfrm>
            <a:off x="1908000" y="546262"/>
            <a:ext cx="5520631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500" spc="75">
                <a:solidFill>
                  <a:srgbClr val="92929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HR SUMMIT</a:t>
            </a:r>
          </a:p>
        </p:txBody>
      </p:sp>
      <p:sp>
        <p:nvSpPr>
          <p:cNvPr id="4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 — горизонт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Вид на пляж и море с песчаной дюны, покрытой травой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49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Текст заголовка</a:t>
            </a:r>
          </a:p>
        </p:txBody>
      </p:sp>
      <p:sp>
        <p:nvSpPr>
          <p:cNvPr id="50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 — по центр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59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 — вертик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Цапля, низко летящая над пляжем с коротким забором на переднем плане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7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Текст заголовка</a:t>
            </a:r>
          </a:p>
        </p:txBody>
      </p:sp>
      <p:sp>
        <p:nvSpPr>
          <p:cNvPr id="68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9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 —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7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85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86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, пункты и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Песчаная тропа между двух холмов, ведущая к океану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4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95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96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3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Название презентации…"/>
          <p:cNvSpPr txBox="1"/>
          <p:nvPr/>
        </p:nvSpPr>
        <p:spPr>
          <a:xfrm>
            <a:off x="13079858" y="5156361"/>
            <a:ext cx="10691064" cy="190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5900" b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Название презентации</a:t>
            </a:r>
          </a:p>
          <a:p>
            <a:pPr algn="l">
              <a:defRPr sz="5900" b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в две строки</a:t>
            </a:r>
          </a:p>
        </p:txBody>
      </p:sp>
      <p:sp>
        <p:nvSpPr>
          <p:cNvPr id="148" name="ФИО / Название компании"/>
          <p:cNvSpPr txBox="1"/>
          <p:nvPr/>
        </p:nvSpPr>
        <p:spPr>
          <a:xfrm>
            <a:off x="13079858" y="7088878"/>
            <a:ext cx="10828313" cy="100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5900" b="0">
                <a:solidFill>
                  <a:srgbClr val="79CB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ФИО / Название компании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Заголовок слайда"/>
          <p:cNvSpPr txBox="1"/>
          <p:nvPr/>
        </p:nvSpPr>
        <p:spPr>
          <a:xfrm>
            <a:off x="1906214" y="1958078"/>
            <a:ext cx="10828312" cy="100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5900" b="0">
                <a:solidFill>
                  <a:srgbClr val="0066F4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Заголовок слайда</a:t>
            </a:r>
          </a:p>
        </p:txBody>
      </p:sp>
      <p:sp>
        <p:nvSpPr>
          <p:cNvPr id="151" name="02"/>
          <p:cNvSpPr txBox="1"/>
          <p:nvPr/>
        </p:nvSpPr>
        <p:spPr>
          <a:xfrm>
            <a:off x="1906214" y="12886428"/>
            <a:ext cx="615440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500">
                <a:solidFill>
                  <a:srgbClr val="92929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02</a:t>
            </a:r>
          </a:p>
        </p:txBody>
      </p:sp>
      <p:sp>
        <p:nvSpPr>
          <p:cNvPr id="152" name="Текст слайда"/>
          <p:cNvSpPr txBox="1"/>
          <p:nvPr/>
        </p:nvSpPr>
        <p:spPr>
          <a:xfrm>
            <a:off x="1931614" y="3501128"/>
            <a:ext cx="10828312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Текст слайда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Заголовок слайда"/>
          <p:cNvSpPr txBox="1"/>
          <p:nvPr/>
        </p:nvSpPr>
        <p:spPr>
          <a:xfrm>
            <a:off x="1906214" y="1958078"/>
            <a:ext cx="10828312" cy="100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5900" b="0">
                <a:solidFill>
                  <a:srgbClr val="0066F4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Заголовок слайда</a:t>
            </a:r>
          </a:p>
        </p:txBody>
      </p:sp>
      <p:sp>
        <p:nvSpPr>
          <p:cNvPr id="155" name="03"/>
          <p:cNvSpPr txBox="1"/>
          <p:nvPr/>
        </p:nvSpPr>
        <p:spPr>
          <a:xfrm>
            <a:off x="1906214" y="12886428"/>
            <a:ext cx="615440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500">
                <a:solidFill>
                  <a:srgbClr val="92929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03</a:t>
            </a:r>
          </a:p>
        </p:txBody>
      </p:sp>
      <p:sp>
        <p:nvSpPr>
          <p:cNvPr id="156" name="Текст слайда"/>
          <p:cNvSpPr txBox="1"/>
          <p:nvPr/>
        </p:nvSpPr>
        <p:spPr>
          <a:xfrm>
            <a:off x="1931614" y="3501128"/>
            <a:ext cx="10828312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Текст слайда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Спасибо за внимание!"/>
          <p:cNvSpPr txBox="1"/>
          <p:nvPr/>
        </p:nvSpPr>
        <p:spPr>
          <a:xfrm>
            <a:off x="13079858" y="6339578"/>
            <a:ext cx="10691064" cy="100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5900" b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Спасибо за внимание!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Macintosh PowerPoint</Application>
  <PresentationFormat>Произвольный</PresentationFormat>
  <Paragraphs>10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Helvetica Neue</vt:lpstr>
      <vt:lpstr>Helvetica Neue Light</vt:lpstr>
      <vt:lpstr>Helvetica Neue Medium</vt:lpstr>
      <vt:lpstr>White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Наталья Воронова</cp:lastModifiedBy>
  <cp:revision>1</cp:revision>
  <dcterms:modified xsi:type="dcterms:W3CDTF">2025-03-20T10:03:08Z</dcterms:modified>
</cp:coreProperties>
</file>