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1pPr>
    <a:lvl2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2pPr>
    <a:lvl3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3pPr>
    <a:lvl4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4pPr>
    <a:lvl5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5pPr>
    <a:lvl6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6pPr>
    <a:lvl7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7pPr>
    <a:lvl8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8pPr>
    <a:lvl9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/>
      <a:tcStyle>
        <a:tcBdr/>
        <a:fill>
          <a:solidFill>
            <a:srgbClr val="FCE9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60" d="100"/>
          <a:sy n="60" d="100"/>
        </p:scale>
        <p:origin x="80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5" name="Shape 14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одзаголовок">
    <p:bg>
      <p:bgPr>
        <a:solidFill>
          <a:srgbClr val="0066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Перышки_Монтажная область 1.png" descr="Перышки_Монтажная область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9813" y="-1947916"/>
            <a:ext cx="705934" cy="1872622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ПРОМЫШЛЕННО-ЭНЕРГЕТИЧЕСКИЙ ФОРУМ"/>
          <p:cNvSpPr txBox="1"/>
          <p:nvPr/>
        </p:nvSpPr>
        <p:spPr>
          <a:xfrm>
            <a:off x="13079857" y="516628"/>
            <a:ext cx="5520633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1500" b="1" spc="75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ПРОМЫШЛЕННО-ЭНЕРГЕТИЧЕСКИЙ ФОРУМ</a:t>
            </a:r>
          </a:p>
        </p:txBody>
      </p:sp>
      <p:sp>
        <p:nvSpPr>
          <p:cNvPr id="13" name="TNF"/>
          <p:cNvSpPr txBox="1"/>
          <p:nvPr/>
        </p:nvSpPr>
        <p:spPr>
          <a:xfrm rot="16200000">
            <a:off x="389283" y="12700161"/>
            <a:ext cx="615441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1500" b="1" spc="75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TNF</a:t>
            </a:r>
          </a:p>
        </p:txBody>
      </p:sp>
      <p:sp>
        <p:nvSpPr>
          <p:cNvPr id="14" name="2025"/>
          <p:cNvSpPr txBox="1"/>
          <p:nvPr/>
        </p:nvSpPr>
        <p:spPr>
          <a:xfrm rot="16200000">
            <a:off x="389283" y="635161"/>
            <a:ext cx="615441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1500" b="1" spc="75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2026</a:t>
            </a:r>
          </a:p>
        </p:txBody>
      </p:sp>
      <p:sp>
        <p:nvSpPr>
          <p:cNvPr id="15" name="16-17 СЕНТЯБРЯ 2025"/>
          <p:cNvSpPr txBox="1"/>
          <p:nvPr/>
        </p:nvSpPr>
        <p:spPr>
          <a:xfrm>
            <a:off x="13079857" y="12835628"/>
            <a:ext cx="5520633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1500" b="1" spc="75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16-17 СЕНТЯБРЯ 2026</a:t>
            </a:r>
          </a:p>
        </p:txBody>
      </p:sp>
      <p:pic>
        <p:nvPicPr>
          <p:cNvPr id="16" name="Изображение" descr="Изображение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204158" y="2291613"/>
            <a:ext cx="4110047" cy="560594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0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 (3 шт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Песчаная тропа между двух холмов, ведущая к океану"/>
          <p:cNvSpPr>
            <a:spLocks noGrp="1"/>
          </p:cNvSpPr>
          <p:nvPr>
            <p:ph type="pic" sz="quarter" idx="21"/>
          </p:nvPr>
        </p:nvSpPr>
        <p:spPr>
          <a:xfrm>
            <a:off x="15300325" y="7048500"/>
            <a:ext cx="832485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12" name="Цапля, низко летящая над пляжем с коротким забором на переднем плане"/>
          <p:cNvSpPr>
            <a:spLocks noGrp="1"/>
          </p:cNvSpPr>
          <p:nvPr>
            <p:ph type="pic" sz="quarter" idx="22"/>
          </p:nvPr>
        </p:nvSpPr>
        <p:spPr>
          <a:xfrm>
            <a:off x="15760700" y="863600"/>
            <a:ext cx="7404100" cy="740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13" name="Вид на пляж и море с песчаной дюны, покрытой травой"/>
          <p:cNvSpPr>
            <a:spLocks noGrp="1"/>
          </p:cNvSpPr>
          <p:nvPr>
            <p:ph type="pic" idx="23"/>
          </p:nvPr>
        </p:nvSpPr>
        <p:spPr>
          <a:xfrm>
            <a:off x="-9906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1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  <a:lvl2pPr marL="1025769" indent="-390769" algn="ctr">
              <a:spcBef>
                <a:spcPts val="0"/>
              </a:spcBef>
              <a:defRPr sz="3200" i="1"/>
            </a:lvl2pPr>
            <a:lvl3pPr marL="1660769" indent="-390769" algn="ctr">
              <a:spcBef>
                <a:spcPts val="0"/>
              </a:spcBef>
              <a:defRPr sz="3200" i="1"/>
            </a:lvl3pPr>
            <a:lvl4pPr marL="2295769" indent="-390769" algn="ctr">
              <a:spcBef>
                <a:spcPts val="0"/>
              </a:spcBef>
              <a:defRPr sz="3200" i="1"/>
            </a:lvl4pPr>
            <a:lvl5pPr marL="2930769" indent="-390769" algn="ctr">
              <a:spcBef>
                <a:spcPts val="0"/>
              </a:spcBef>
              <a:defRPr sz="3200" i="1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22" name="«Место ввода цитаты»."/>
          <p:cNvSpPr txBox="1">
            <a:spLocks noGrp="1"/>
          </p:cNvSpPr>
          <p:nvPr>
            <p:ph type="body" sz="quarter" idx="21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2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Вид на пляж и море с песчаной дюны, покрытой травой"/>
          <p:cNvSpPr>
            <a:spLocks noGrp="1"/>
          </p:cNvSpPr>
          <p:nvPr>
            <p:ph type="pic" idx="21"/>
          </p:nvPr>
        </p:nvSpPr>
        <p:spPr>
          <a:xfrm>
            <a:off x="-50800" y="-1270000"/>
            <a:ext cx="24485600" cy="163237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3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одзаголовок копия 1">
    <p:bg>
      <p:bgPr>
        <a:solidFill>
          <a:srgbClr val="0066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ОМЫШЛЕННО-ЭНЕРГЕТИЧЕСКИЙ ФОРУМ"/>
          <p:cNvSpPr txBox="1"/>
          <p:nvPr/>
        </p:nvSpPr>
        <p:spPr>
          <a:xfrm>
            <a:off x="13079857" y="516628"/>
            <a:ext cx="5520633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1500" b="1" spc="75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ПРОМЫШЛЕННО-ЭНЕРГЕТИЧЕСКИЙ ФОРУМ</a:t>
            </a:r>
          </a:p>
        </p:txBody>
      </p:sp>
      <p:sp>
        <p:nvSpPr>
          <p:cNvPr id="25" name="TNF"/>
          <p:cNvSpPr txBox="1"/>
          <p:nvPr/>
        </p:nvSpPr>
        <p:spPr>
          <a:xfrm rot="16200000">
            <a:off x="389283" y="12700161"/>
            <a:ext cx="615441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1500" b="1" spc="75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TNF</a:t>
            </a:r>
          </a:p>
        </p:txBody>
      </p:sp>
      <p:sp>
        <p:nvSpPr>
          <p:cNvPr id="26" name="2025"/>
          <p:cNvSpPr txBox="1"/>
          <p:nvPr/>
        </p:nvSpPr>
        <p:spPr>
          <a:xfrm rot="16200000">
            <a:off x="389283" y="635161"/>
            <a:ext cx="615441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1500" b="1" spc="75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2026</a:t>
            </a:r>
          </a:p>
        </p:txBody>
      </p:sp>
      <p:sp>
        <p:nvSpPr>
          <p:cNvPr id="27" name="16-17 СЕНТЯБРЯ 2025"/>
          <p:cNvSpPr txBox="1"/>
          <p:nvPr/>
        </p:nvSpPr>
        <p:spPr>
          <a:xfrm>
            <a:off x="13079857" y="12835628"/>
            <a:ext cx="5520633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1500" b="1" spc="75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16-17 СЕНТЯБРЯ 2026</a:t>
            </a:r>
          </a:p>
        </p:txBody>
      </p:sp>
      <p:pic>
        <p:nvPicPr>
          <p:cNvPr id="28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04158" y="2291613"/>
            <a:ext cx="4110047" cy="560594"/>
          </a:xfrm>
          <a:prstGeom prst="rect">
            <a:avLst/>
          </a:prstGeom>
          <a:ln w="12700">
            <a:miter lim="400000"/>
          </a:ln>
        </p:spPr>
      </p:pic>
      <p:sp>
        <p:nvSpPr>
          <p:cNvPr id="29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одзаголовок коп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ПРОМЫШЛЕННО-ЭНЕРГЕТИЧЕСКИЙ ФОРУМ"/>
          <p:cNvSpPr txBox="1"/>
          <p:nvPr/>
        </p:nvSpPr>
        <p:spPr>
          <a:xfrm>
            <a:off x="13079857" y="-617906"/>
            <a:ext cx="5520633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1500" b="1">
                <a:solidFill>
                  <a:srgbClr val="D5D5D5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ПРОМЫШЛЕННО-ЭНЕРГЕТИЧЕСКИЙ ФОРУМ</a:t>
            </a:r>
          </a:p>
        </p:txBody>
      </p:sp>
      <p:sp>
        <p:nvSpPr>
          <p:cNvPr id="37" name="TNF"/>
          <p:cNvSpPr txBox="1"/>
          <p:nvPr/>
        </p:nvSpPr>
        <p:spPr>
          <a:xfrm rot="16200000">
            <a:off x="389283" y="12700161"/>
            <a:ext cx="615441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1500" b="1" spc="58">
                <a:solidFill>
                  <a:srgbClr val="929292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TNF</a:t>
            </a:r>
          </a:p>
        </p:txBody>
      </p:sp>
      <p:sp>
        <p:nvSpPr>
          <p:cNvPr id="38" name="2025"/>
          <p:cNvSpPr txBox="1"/>
          <p:nvPr/>
        </p:nvSpPr>
        <p:spPr>
          <a:xfrm rot="16200000">
            <a:off x="389283" y="685961"/>
            <a:ext cx="615441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1500" b="1" spc="45">
                <a:solidFill>
                  <a:srgbClr val="929292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2026</a:t>
            </a:r>
          </a:p>
        </p:txBody>
      </p:sp>
      <p:sp>
        <p:nvSpPr>
          <p:cNvPr id="39" name="18-21 СЕНТЯБРЯ 2023"/>
          <p:cNvSpPr txBox="1"/>
          <p:nvPr/>
        </p:nvSpPr>
        <p:spPr>
          <a:xfrm>
            <a:off x="13333857" y="14274961"/>
            <a:ext cx="5520633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1500" b="1">
                <a:solidFill>
                  <a:srgbClr val="D5D5D5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18-21 СЕНТЯБРЯ 2023</a:t>
            </a:r>
          </a:p>
        </p:txBody>
      </p:sp>
      <p:sp>
        <p:nvSpPr>
          <p:cNvPr id="40" name="HR SUMMIT"/>
          <p:cNvSpPr txBox="1"/>
          <p:nvPr/>
        </p:nvSpPr>
        <p:spPr>
          <a:xfrm>
            <a:off x="1907999" y="546262"/>
            <a:ext cx="5520633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1500" b="1" spc="75">
                <a:solidFill>
                  <a:srgbClr val="929292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HR SUMMIT</a:t>
            </a:r>
          </a:p>
        </p:txBody>
      </p:sp>
      <p:sp>
        <p:nvSpPr>
          <p:cNvPr id="4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горизонталь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Вид на пляж и море с песчаной дюны, покрытой травой"/>
          <p:cNvSpPr>
            <a:spLocks noGrp="1"/>
          </p:cNvSpPr>
          <p:nvPr>
            <p:ph type="pic" idx="21"/>
          </p:nvPr>
        </p:nvSpPr>
        <p:spPr>
          <a:xfrm>
            <a:off x="3125967" y="-393700"/>
            <a:ext cx="18135603" cy="12090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49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Текст заголовка</a:t>
            </a:r>
          </a:p>
        </p:txBody>
      </p:sp>
      <p:sp>
        <p:nvSpPr>
          <p:cNvPr id="50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по центр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59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вертикаль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Цапля, низко летящая над пляжем с коротким забором на переднем плане"/>
          <p:cNvSpPr>
            <a:spLocks noGrp="1"/>
          </p:cNvSpPr>
          <p:nvPr>
            <p:ph type="pic" sz="half" idx="21"/>
          </p:nvPr>
        </p:nvSpPr>
        <p:spPr>
          <a:xfrm>
            <a:off x="12827000" y="952500"/>
            <a:ext cx="114681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7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Текст заголовка</a:t>
            </a:r>
          </a:p>
        </p:txBody>
      </p:sp>
      <p:sp>
        <p:nvSpPr>
          <p:cNvPr id="68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69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сверх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77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85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8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, пункты и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Песчаная тропа между двух холмов, ведущая к океану"/>
          <p:cNvSpPr>
            <a:spLocks noGrp="1"/>
          </p:cNvSpPr>
          <p:nvPr>
            <p:ph type="pic" sz="half" idx="21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94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95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9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9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761153" marR="0" indent="-586153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396153" marR="0" indent="-586153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5031153" marR="0" indent="-586153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666153" marR="0" indent="-586153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Название презентации…"/>
          <p:cNvSpPr txBox="1"/>
          <p:nvPr/>
        </p:nvSpPr>
        <p:spPr>
          <a:xfrm>
            <a:off x="13079857" y="5156360"/>
            <a:ext cx="10691065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59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Название презентации</a:t>
            </a:r>
          </a:p>
          <a:p>
            <a:pPr algn="l">
              <a:defRPr sz="59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в две строки</a:t>
            </a:r>
          </a:p>
        </p:txBody>
      </p:sp>
      <p:sp>
        <p:nvSpPr>
          <p:cNvPr id="148" name="ФИО / Название компании"/>
          <p:cNvSpPr txBox="1"/>
          <p:nvPr/>
        </p:nvSpPr>
        <p:spPr>
          <a:xfrm>
            <a:off x="13079857" y="7088878"/>
            <a:ext cx="10828314" cy="1003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5900">
                <a:solidFill>
                  <a:srgbClr val="79CB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ФИО / Название компании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Заголовок слайда"/>
          <p:cNvSpPr txBox="1"/>
          <p:nvPr/>
        </p:nvSpPr>
        <p:spPr>
          <a:xfrm>
            <a:off x="1906214" y="1958077"/>
            <a:ext cx="10828313" cy="1003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5900">
                <a:solidFill>
                  <a:srgbClr val="0066F4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Заголовок слайда</a:t>
            </a:r>
          </a:p>
        </p:txBody>
      </p:sp>
      <p:sp>
        <p:nvSpPr>
          <p:cNvPr id="151" name="02"/>
          <p:cNvSpPr txBox="1"/>
          <p:nvPr/>
        </p:nvSpPr>
        <p:spPr>
          <a:xfrm>
            <a:off x="1906214" y="12886428"/>
            <a:ext cx="615441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1500" b="1">
                <a:solidFill>
                  <a:srgbClr val="929292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02</a:t>
            </a:r>
          </a:p>
        </p:txBody>
      </p:sp>
      <p:sp>
        <p:nvSpPr>
          <p:cNvPr id="152" name="Текст слайда"/>
          <p:cNvSpPr txBox="1"/>
          <p:nvPr/>
        </p:nvSpPr>
        <p:spPr>
          <a:xfrm>
            <a:off x="1931614" y="3501128"/>
            <a:ext cx="1082831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Текст слайда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Заголовок слайда"/>
          <p:cNvSpPr txBox="1"/>
          <p:nvPr/>
        </p:nvSpPr>
        <p:spPr>
          <a:xfrm>
            <a:off x="1906214" y="1958077"/>
            <a:ext cx="10828313" cy="1003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5900">
                <a:solidFill>
                  <a:srgbClr val="0066F4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Заголовок слайда</a:t>
            </a:r>
          </a:p>
        </p:txBody>
      </p:sp>
      <p:sp>
        <p:nvSpPr>
          <p:cNvPr id="155" name="03"/>
          <p:cNvSpPr txBox="1"/>
          <p:nvPr/>
        </p:nvSpPr>
        <p:spPr>
          <a:xfrm>
            <a:off x="1906214" y="12886428"/>
            <a:ext cx="615441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1500" b="1">
                <a:solidFill>
                  <a:srgbClr val="929292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03</a:t>
            </a:r>
          </a:p>
        </p:txBody>
      </p:sp>
      <p:sp>
        <p:nvSpPr>
          <p:cNvPr id="156" name="Текст слайда"/>
          <p:cNvSpPr txBox="1"/>
          <p:nvPr/>
        </p:nvSpPr>
        <p:spPr>
          <a:xfrm>
            <a:off x="1931614" y="3501128"/>
            <a:ext cx="1082831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Текст слайда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Спасибо за внимание!"/>
          <p:cNvSpPr txBox="1"/>
          <p:nvPr/>
        </p:nvSpPr>
        <p:spPr>
          <a:xfrm>
            <a:off x="13079857" y="6339578"/>
            <a:ext cx="10691065" cy="1003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59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Спасибо за внимание!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0066F4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Macintosh PowerPoint</Application>
  <PresentationFormat>Произвольный</PresentationFormat>
  <Paragraphs>10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Helvetica</vt:lpstr>
      <vt:lpstr>Helvetica Neue</vt:lpstr>
      <vt:lpstr>Helvetica Neue Light</vt:lpstr>
      <vt:lpstr>Helvetica Neue Medium</vt:lpstr>
      <vt:lpstr>White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Microsoft Office User</cp:lastModifiedBy>
  <cp:revision>1</cp:revision>
  <dcterms:modified xsi:type="dcterms:W3CDTF">2026-02-26T09:36:30Z</dcterms:modified>
</cp:coreProperties>
</file>