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13716000" cx="2438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  <p:embeddedFont>
      <p:font typeface="Helvetica Neue Light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0" roundtripDataSignature="AMtx7mjjJyMWP1ptyCv85z+xCBWE9K3BG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customschemas.google.com/relationships/presentationmetadata" Target="meta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17" Type="http://schemas.openxmlformats.org/officeDocument/2006/relationships/font" Target="fonts/HelveticaNeueLight-bold.fntdata"/><Relationship Id="rId16" Type="http://schemas.openxmlformats.org/officeDocument/2006/relationships/font" Target="fonts/HelveticaNeueLight-regular.fntdata"/><Relationship Id="rId5" Type="http://schemas.openxmlformats.org/officeDocument/2006/relationships/slide" Target="slides/slide1.xml"/><Relationship Id="rId19" Type="http://schemas.openxmlformats.org/officeDocument/2006/relationships/font" Target="fonts/HelveticaNeueLight-boldItalic.fntdata"/><Relationship Id="rId6" Type="http://schemas.openxmlformats.org/officeDocument/2006/relationships/slide" Target="slides/slide2.xml"/><Relationship Id="rId18" Type="http://schemas.openxmlformats.org/officeDocument/2006/relationships/font" Target="fonts/HelveticaNeueLight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28600" lvl="5" marL="2743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28600" lvl="6" marL="3200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28600" lvl="7" marL="3657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28600" lvl="8" marL="4114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подзаголовок" type="title">
  <p:cSld name="TITLE">
    <p:bg>
      <p:bgPr>
        <a:solidFill>
          <a:srgbClr val="0066F4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Перышки_Монтажная область 1.png" id="10" name="Google Shape;10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119814" y="-1947916"/>
            <a:ext cx="705933" cy="187262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9"/>
          <p:cNvSpPr txBox="1"/>
          <p:nvPr/>
        </p:nvSpPr>
        <p:spPr>
          <a:xfrm>
            <a:off x="13079858" y="516628"/>
            <a:ext cx="5520632" cy="330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"/>
              <a:buNone/>
            </a:pPr>
            <a:r>
              <a:rPr b="1" i="0" lang="en-US" sz="15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ПРОМЫШЛЕННО-ЭНЕРГЕТИЧЕСКИЙ ФОРУМ</a:t>
            </a:r>
            <a:endParaRPr/>
          </a:p>
        </p:txBody>
      </p:sp>
      <p:sp>
        <p:nvSpPr>
          <p:cNvPr id="12" name="Google Shape;12;p9"/>
          <p:cNvSpPr txBox="1"/>
          <p:nvPr/>
        </p:nvSpPr>
        <p:spPr>
          <a:xfrm rot="-5400000">
            <a:off x="389284" y="12700161"/>
            <a:ext cx="615440" cy="330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"/>
              <a:buNone/>
            </a:pPr>
            <a:r>
              <a:rPr b="1" i="0" lang="en-US" sz="15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TNF</a:t>
            </a:r>
            <a:endParaRPr/>
          </a:p>
        </p:txBody>
      </p:sp>
      <p:sp>
        <p:nvSpPr>
          <p:cNvPr id="13" name="Google Shape;13;p9"/>
          <p:cNvSpPr txBox="1"/>
          <p:nvPr/>
        </p:nvSpPr>
        <p:spPr>
          <a:xfrm rot="-5400000">
            <a:off x="389284" y="635161"/>
            <a:ext cx="615440" cy="330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"/>
              <a:buNone/>
            </a:pPr>
            <a:r>
              <a:rPr b="1" i="0" lang="en-US" sz="15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2024</a:t>
            </a:r>
            <a:endParaRPr/>
          </a:p>
        </p:txBody>
      </p:sp>
      <p:sp>
        <p:nvSpPr>
          <p:cNvPr id="14" name="Google Shape;14;p9"/>
          <p:cNvSpPr txBox="1"/>
          <p:nvPr/>
        </p:nvSpPr>
        <p:spPr>
          <a:xfrm>
            <a:off x="13079858" y="12835628"/>
            <a:ext cx="5520632" cy="330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"/>
              <a:buNone/>
            </a:pPr>
            <a:r>
              <a:rPr b="1" i="0" lang="en-US" sz="15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17-18 СЕНТЯБРЯ 2024</a:t>
            </a:r>
            <a:endParaRPr/>
          </a:p>
        </p:txBody>
      </p:sp>
      <p:sp>
        <p:nvSpPr>
          <p:cNvPr id="15" name="Google Shape;15;p9"/>
          <p:cNvSpPr txBox="1"/>
          <p:nvPr/>
        </p:nvSpPr>
        <p:spPr>
          <a:xfrm>
            <a:off x="1906214" y="12835628"/>
            <a:ext cx="615440" cy="330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"/>
              <a:buNone/>
            </a:pPr>
            <a:r>
              <a:rPr b="1" i="0" lang="en-US" sz="15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01</a:t>
            </a:r>
            <a:endParaRPr/>
          </a:p>
        </p:txBody>
      </p:sp>
      <p:pic>
        <p:nvPicPr>
          <p:cNvPr descr="Изображение" id="16" name="Google Shape;16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204158" y="2291613"/>
            <a:ext cx="4110046" cy="560593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9"/>
          <p:cNvSpPr txBox="1"/>
          <p:nvPr>
            <p:ph idx="12" type="sldNum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нкты">
  <p:cSld name="Пункты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8"/>
          <p:cNvSpPr txBox="1"/>
          <p:nvPr>
            <p:ph idx="1" type="body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609600" lvl="0" marL="4572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sz="4800"/>
            </a:lvl1pPr>
            <a:lvl2pPr indent="-609600" lvl="1" marL="9144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sz="4800"/>
            </a:lvl2pPr>
            <a:lvl3pPr indent="-609600" lvl="2" marL="1371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sz="4800"/>
            </a:lvl3pPr>
            <a:lvl4pPr indent="-609600" lvl="3" marL="18288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sz="4800"/>
            </a:lvl4pPr>
            <a:lvl5pPr indent="-609600" lvl="4" marL="22860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sz="4800"/>
            </a:lvl5pPr>
            <a:lvl6pPr indent="-371475" lvl="5" marL="27432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indent="-371475" lvl="6" marL="32004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indent="-371475" lvl="7" marL="3657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indent="-371475" lvl="8" marL="41148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/>
        </p:txBody>
      </p:sp>
      <p:sp>
        <p:nvSpPr>
          <p:cNvPr id="59" name="Google Shape;59;p18"/>
          <p:cNvSpPr txBox="1"/>
          <p:nvPr>
            <p:ph idx="12" type="sldNum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Фото (3 шт.)">
  <p:cSld name="Фото (3 шт.)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9"/>
          <p:cNvSpPr/>
          <p:nvPr>
            <p:ph idx="2" type="pic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  <a:noFill/>
          <a:ln>
            <a:noFill/>
          </a:ln>
        </p:spPr>
      </p:sp>
      <p:sp>
        <p:nvSpPr>
          <p:cNvPr id="62" name="Google Shape;62;p19"/>
          <p:cNvSpPr/>
          <p:nvPr>
            <p:ph idx="3" type="pic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  <a:noFill/>
          <a:ln>
            <a:noFill/>
          </a:ln>
        </p:spPr>
      </p:sp>
      <p:sp>
        <p:nvSpPr>
          <p:cNvPr id="63" name="Google Shape;63;p19"/>
          <p:cNvSpPr/>
          <p:nvPr>
            <p:ph idx="4" type="pic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9"/>
          <p:cNvSpPr txBox="1"/>
          <p:nvPr>
            <p:ph idx="12" type="sldNum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Цитата">
  <p:cSld name="Цитата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0"/>
          <p:cNvSpPr txBox="1"/>
          <p:nvPr>
            <p:ph idx="1" type="body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Helvetica Neue"/>
              <a:buNone/>
              <a:defRPr i="1" sz="3200"/>
            </a:lvl1pPr>
            <a:lvl2pPr indent="-371475" lvl="1" marL="9144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2pPr>
            <a:lvl3pPr indent="-371475" lvl="2" marL="1371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3pPr>
            <a:lvl4pPr indent="-371475" lvl="3" marL="18288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4pPr>
            <a:lvl5pPr indent="-371475" lvl="4" marL="22860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5pPr>
            <a:lvl6pPr indent="-371475" lvl="5" marL="27432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indent="-371475" lvl="6" marL="32004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indent="-371475" lvl="7" marL="3657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indent="-371475" lvl="8" marL="41148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/>
        </p:txBody>
      </p:sp>
      <p:sp>
        <p:nvSpPr>
          <p:cNvPr id="67" name="Google Shape;67;p20"/>
          <p:cNvSpPr txBox="1"/>
          <p:nvPr>
            <p:ph idx="2" type="body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Helvetica Neue"/>
              <a:buNone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71475" lvl="1" marL="9144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2pPr>
            <a:lvl3pPr indent="-371475" lvl="2" marL="1371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3pPr>
            <a:lvl4pPr indent="-371475" lvl="3" marL="18288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4pPr>
            <a:lvl5pPr indent="-371475" lvl="4" marL="22860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5pPr>
            <a:lvl6pPr indent="-371475" lvl="5" marL="27432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indent="-371475" lvl="6" marL="32004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indent="-371475" lvl="7" marL="3657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indent="-371475" lvl="8" marL="41148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/>
        </p:txBody>
      </p:sp>
      <p:sp>
        <p:nvSpPr>
          <p:cNvPr id="68" name="Google Shape;68;p20"/>
          <p:cNvSpPr txBox="1"/>
          <p:nvPr>
            <p:ph idx="12" type="sldNum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Фото">
  <p:cSld name="Фото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1"/>
          <p:cNvSpPr/>
          <p:nvPr>
            <p:ph idx="2" type="pic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  <a:noFill/>
          <a:ln>
            <a:noFill/>
          </a:ln>
        </p:spPr>
      </p:sp>
      <p:sp>
        <p:nvSpPr>
          <p:cNvPr id="71" name="Google Shape;71;p21"/>
          <p:cNvSpPr txBox="1"/>
          <p:nvPr>
            <p:ph idx="12" type="sldNum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">
  <p:cSld name="Пустой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2"/>
          <p:cNvSpPr txBox="1"/>
          <p:nvPr>
            <p:ph idx="12" type="sldNum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подзаголовок копия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0"/>
          <p:cNvSpPr txBox="1"/>
          <p:nvPr/>
        </p:nvSpPr>
        <p:spPr>
          <a:xfrm>
            <a:off x="13079858" y="-617906"/>
            <a:ext cx="5520632" cy="330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5D5D5"/>
              </a:buClr>
              <a:buSzPts val="1500"/>
              <a:buFont typeface="Helvetica Neue"/>
              <a:buNone/>
            </a:pPr>
            <a:r>
              <a:rPr b="1" i="0" lang="en-US" sz="1500" u="none" cap="none" strike="noStrike">
                <a:solidFill>
                  <a:srgbClr val="D5D5D5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ПРОМЫШЛЕННО-ЭНЕРГЕТИЧЕСКИЙ ФОРУМ</a:t>
            </a:r>
            <a:endParaRPr/>
          </a:p>
        </p:txBody>
      </p:sp>
      <p:sp>
        <p:nvSpPr>
          <p:cNvPr id="20" name="Google Shape;20;p10"/>
          <p:cNvSpPr txBox="1"/>
          <p:nvPr/>
        </p:nvSpPr>
        <p:spPr>
          <a:xfrm rot="-5400000">
            <a:off x="389284" y="12700161"/>
            <a:ext cx="615440" cy="330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29292"/>
              </a:buClr>
              <a:buSzPts val="1500"/>
              <a:buFont typeface="Helvetica Neue"/>
              <a:buNone/>
            </a:pPr>
            <a:r>
              <a:rPr b="1" i="0" lang="en-US" sz="1500" u="none" cap="none" strike="noStrike">
                <a:solidFill>
                  <a:srgbClr val="92929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TNF</a:t>
            </a:r>
            <a:endParaRPr/>
          </a:p>
        </p:txBody>
      </p:sp>
      <p:sp>
        <p:nvSpPr>
          <p:cNvPr id="21" name="Google Shape;21;p10"/>
          <p:cNvSpPr txBox="1"/>
          <p:nvPr/>
        </p:nvSpPr>
        <p:spPr>
          <a:xfrm rot="-5400000">
            <a:off x="389284" y="685961"/>
            <a:ext cx="615440" cy="330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29292"/>
              </a:buClr>
              <a:buSzPts val="1500"/>
              <a:buFont typeface="Helvetica Neue"/>
              <a:buNone/>
            </a:pPr>
            <a:r>
              <a:rPr b="1" i="0" lang="en-US" sz="1500" u="none" cap="none" strike="noStrike">
                <a:solidFill>
                  <a:srgbClr val="92929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2024</a:t>
            </a:r>
            <a:endParaRPr/>
          </a:p>
        </p:txBody>
      </p:sp>
      <p:sp>
        <p:nvSpPr>
          <p:cNvPr id="22" name="Google Shape;22;p10"/>
          <p:cNvSpPr txBox="1"/>
          <p:nvPr/>
        </p:nvSpPr>
        <p:spPr>
          <a:xfrm>
            <a:off x="13333858" y="14274961"/>
            <a:ext cx="5520632" cy="330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5D5D5"/>
              </a:buClr>
              <a:buSzPts val="1500"/>
              <a:buFont typeface="Helvetica Neue"/>
              <a:buNone/>
            </a:pPr>
            <a:r>
              <a:rPr b="1" i="0" lang="en-US" sz="1500" u="none" cap="none" strike="noStrike">
                <a:solidFill>
                  <a:srgbClr val="D5D5D5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18-21 СЕНТЯБРЯ 2023</a:t>
            </a:r>
            <a:endParaRPr/>
          </a:p>
        </p:txBody>
      </p:sp>
      <p:sp>
        <p:nvSpPr>
          <p:cNvPr id="23" name="Google Shape;23;p10"/>
          <p:cNvSpPr txBox="1"/>
          <p:nvPr/>
        </p:nvSpPr>
        <p:spPr>
          <a:xfrm>
            <a:off x="1908000" y="546262"/>
            <a:ext cx="5520631" cy="330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29292"/>
              </a:buClr>
              <a:buSzPts val="1500"/>
              <a:buFont typeface="Helvetica Neue"/>
              <a:buNone/>
            </a:pPr>
            <a:r>
              <a:rPr b="1" i="0" lang="en-US" sz="1500" u="none" cap="none" strike="noStrike">
                <a:solidFill>
                  <a:srgbClr val="92929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HR SUMMIT</a:t>
            </a:r>
            <a:endParaRPr/>
          </a:p>
        </p:txBody>
      </p:sp>
      <p:sp>
        <p:nvSpPr>
          <p:cNvPr id="24" name="Google Shape;24;p10"/>
          <p:cNvSpPr txBox="1"/>
          <p:nvPr>
            <p:ph idx="12" type="sldNum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подзаголовок копия 1">
  <p:cSld name="Заголовок и подзаголовок копия 1">
    <p:bg>
      <p:bgPr>
        <a:solidFill>
          <a:srgbClr val="0066F4"/>
        </a:soli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1"/>
          <p:cNvSpPr txBox="1"/>
          <p:nvPr/>
        </p:nvSpPr>
        <p:spPr>
          <a:xfrm>
            <a:off x="13079858" y="516628"/>
            <a:ext cx="5520632" cy="330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"/>
              <a:buNone/>
            </a:pPr>
            <a:r>
              <a:rPr b="1" i="0" lang="en-US" sz="15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ПРОМЫШЛЕННО-ЭНЕРГЕТИЧЕСКИЙ ФОРУМ</a:t>
            </a:r>
            <a:endParaRPr/>
          </a:p>
        </p:txBody>
      </p:sp>
      <p:sp>
        <p:nvSpPr>
          <p:cNvPr id="27" name="Google Shape;27;p11"/>
          <p:cNvSpPr txBox="1"/>
          <p:nvPr/>
        </p:nvSpPr>
        <p:spPr>
          <a:xfrm rot="-5400000">
            <a:off x="389284" y="12700161"/>
            <a:ext cx="615440" cy="330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"/>
              <a:buNone/>
            </a:pPr>
            <a:r>
              <a:rPr b="1" i="0" lang="en-US" sz="15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TNF</a:t>
            </a:r>
            <a:endParaRPr/>
          </a:p>
        </p:txBody>
      </p:sp>
      <p:sp>
        <p:nvSpPr>
          <p:cNvPr id="28" name="Google Shape;28;p11"/>
          <p:cNvSpPr txBox="1"/>
          <p:nvPr/>
        </p:nvSpPr>
        <p:spPr>
          <a:xfrm rot="-5400000">
            <a:off x="389284" y="635161"/>
            <a:ext cx="615440" cy="330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"/>
              <a:buNone/>
            </a:pPr>
            <a:r>
              <a:rPr b="1" i="0" lang="en-US" sz="15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2024</a:t>
            </a:r>
            <a:endParaRPr/>
          </a:p>
        </p:txBody>
      </p:sp>
      <p:sp>
        <p:nvSpPr>
          <p:cNvPr id="29" name="Google Shape;29;p11"/>
          <p:cNvSpPr txBox="1"/>
          <p:nvPr/>
        </p:nvSpPr>
        <p:spPr>
          <a:xfrm>
            <a:off x="13079858" y="12835628"/>
            <a:ext cx="5520632" cy="330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"/>
              <a:buNone/>
            </a:pPr>
            <a:r>
              <a:rPr b="1" i="0" lang="en-US" sz="15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17-18 СЕНТЯБРЯ 2024</a:t>
            </a:r>
            <a:endParaRPr/>
          </a:p>
        </p:txBody>
      </p:sp>
      <p:pic>
        <p:nvPicPr>
          <p:cNvPr descr="Изображение" id="30" name="Google Shape;30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204158" y="2291613"/>
            <a:ext cx="4110046" cy="56059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11"/>
          <p:cNvSpPr txBox="1"/>
          <p:nvPr>
            <p:ph idx="12" type="sldNum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Фото — горизонтально">
  <p:cSld name="Фото — горизонтально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2"/>
          <p:cNvSpPr/>
          <p:nvPr>
            <p:ph idx="2" type="pic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  <a:noFill/>
          <a:ln>
            <a:noFill/>
          </a:ln>
        </p:spPr>
      </p:sp>
      <p:sp>
        <p:nvSpPr>
          <p:cNvPr id="34" name="Google Shape;34;p12"/>
          <p:cNvSpPr txBox="1"/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5" name="Google Shape;35;p12"/>
          <p:cNvSpPr txBox="1"/>
          <p:nvPr>
            <p:ph idx="1" type="body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5pPr>
            <a:lvl6pPr indent="-371475" lvl="5" marL="27432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indent="-371475" lvl="6" marL="32004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indent="-371475" lvl="7" marL="3657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indent="-371475" lvl="8" marL="41148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/>
        </p:txBody>
      </p:sp>
      <p:sp>
        <p:nvSpPr>
          <p:cNvPr id="36" name="Google Shape;36;p12"/>
          <p:cNvSpPr txBox="1"/>
          <p:nvPr>
            <p:ph idx="12" type="sldNum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 — по центру">
  <p:cSld name="Заголовок — по центру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3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9" name="Google Shape;39;p13"/>
          <p:cNvSpPr txBox="1"/>
          <p:nvPr>
            <p:ph idx="12" type="sldNum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Фото — вертикально">
  <p:cSld name="Фото — вертикально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4"/>
          <p:cNvSpPr/>
          <p:nvPr>
            <p:ph idx="2" type="pic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  <a:noFill/>
          <a:ln>
            <a:noFill/>
          </a:ln>
        </p:spPr>
      </p:sp>
      <p:sp>
        <p:nvSpPr>
          <p:cNvPr id="42" name="Google Shape;42;p14"/>
          <p:cNvSpPr txBox="1"/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400"/>
              <a:buFont typeface="Helvetica Neue"/>
              <a:buNone/>
              <a:defRPr sz="8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3" name="Google Shape;43;p14"/>
          <p:cNvSpPr txBox="1"/>
          <p:nvPr>
            <p:ph idx="1" type="body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5pPr>
            <a:lvl6pPr indent="-371475" lvl="5" marL="27432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indent="-371475" lvl="6" marL="32004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indent="-371475" lvl="7" marL="3657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indent="-371475" lvl="8" marL="41148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/>
        </p:txBody>
      </p:sp>
      <p:sp>
        <p:nvSpPr>
          <p:cNvPr id="44" name="Google Shape;44;p14"/>
          <p:cNvSpPr txBox="1"/>
          <p:nvPr>
            <p:ph idx="12" type="sldNum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 — сверху">
  <p:cSld name="Заголовок — сверху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5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7" name="Google Shape;47;p15"/>
          <p:cNvSpPr txBox="1"/>
          <p:nvPr>
            <p:ph idx="12" type="sldNum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пункты">
  <p:cSld name="Заголовок и пункты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6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0" name="Google Shape;50;p16"/>
          <p:cNvSpPr txBox="1"/>
          <p:nvPr>
            <p:ph idx="1" type="body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609600" lvl="0" marL="4572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sz="4800"/>
            </a:lvl1pPr>
            <a:lvl2pPr indent="-609600" lvl="1" marL="9144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sz="4800"/>
            </a:lvl2pPr>
            <a:lvl3pPr indent="-609600" lvl="2" marL="1371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sz="4800"/>
            </a:lvl3pPr>
            <a:lvl4pPr indent="-609600" lvl="3" marL="18288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sz="4800"/>
            </a:lvl4pPr>
            <a:lvl5pPr indent="-609600" lvl="4" marL="22860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sz="4800"/>
            </a:lvl5pPr>
            <a:lvl6pPr indent="-371475" lvl="5" marL="27432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indent="-371475" lvl="6" marL="32004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indent="-371475" lvl="7" marL="3657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indent="-371475" lvl="8" marL="41148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/>
        </p:txBody>
      </p:sp>
      <p:sp>
        <p:nvSpPr>
          <p:cNvPr id="51" name="Google Shape;51;p16"/>
          <p:cNvSpPr txBox="1"/>
          <p:nvPr>
            <p:ph idx="12" type="sldNum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, пункты и фото">
  <p:cSld name="Заголовок, пункты и фото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7"/>
          <p:cNvSpPr/>
          <p:nvPr>
            <p:ph idx="2" type="pic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  <a:noFill/>
          <a:ln>
            <a:noFill/>
          </a:ln>
        </p:spPr>
      </p:sp>
      <p:sp>
        <p:nvSpPr>
          <p:cNvPr id="54" name="Google Shape;54;p17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5" name="Google Shape;55;p17"/>
          <p:cNvSpPr txBox="1"/>
          <p:nvPr>
            <p:ph idx="1" type="body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530225" lvl="0" marL="457200" algn="l">
              <a:lnSpc>
                <a:spcPct val="10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4750"/>
              <a:buFont typeface="Helvetica Neue"/>
              <a:buChar char="•"/>
              <a:defRPr sz="3800"/>
            </a:lvl1pPr>
            <a:lvl2pPr indent="-530225" lvl="1" marL="914400" algn="l">
              <a:lnSpc>
                <a:spcPct val="10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4750"/>
              <a:buFont typeface="Helvetica Neue"/>
              <a:buChar char="•"/>
              <a:defRPr sz="3800"/>
            </a:lvl2pPr>
            <a:lvl3pPr indent="-530225" lvl="2" marL="1371600" algn="l">
              <a:lnSpc>
                <a:spcPct val="10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4750"/>
              <a:buFont typeface="Helvetica Neue"/>
              <a:buChar char="•"/>
              <a:defRPr sz="3800"/>
            </a:lvl3pPr>
            <a:lvl4pPr indent="-530225" lvl="3" marL="1828800" algn="l">
              <a:lnSpc>
                <a:spcPct val="10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4750"/>
              <a:buFont typeface="Helvetica Neue"/>
              <a:buChar char="•"/>
              <a:defRPr sz="3800"/>
            </a:lvl4pPr>
            <a:lvl5pPr indent="-530225" lvl="4" marL="2286000" algn="l">
              <a:lnSpc>
                <a:spcPct val="10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4750"/>
              <a:buFont typeface="Helvetica Neue"/>
              <a:buChar char="•"/>
              <a:defRPr sz="3800"/>
            </a:lvl5pPr>
            <a:lvl6pPr indent="-371475" lvl="5" marL="27432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indent="-371475" lvl="6" marL="32004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indent="-371475" lvl="7" marL="3657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indent="-371475" lvl="8" marL="41148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/>
        </p:txBody>
      </p:sp>
      <p:sp>
        <p:nvSpPr>
          <p:cNvPr id="56" name="Google Shape;56;p17"/>
          <p:cNvSpPr txBox="1"/>
          <p:nvPr>
            <p:ph idx="12" type="sldNum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b="0" i="0" sz="1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b="0" i="0" sz="1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b="0" i="0" sz="1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b="0" i="0" sz="1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b="0" i="0" sz="1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b="0" i="0" sz="1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b="0" i="0" sz="1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b="0" i="0" sz="1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b="0" i="0" sz="1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7" name="Google Shape;7;p8"/>
          <p:cNvSpPr txBox="1"/>
          <p:nvPr>
            <p:ph idx="1" type="body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641350" lvl="0" marL="457200" marR="0" rtl="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Helvetica Neue"/>
              <a:buChar char="•"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641350" lvl="1" marL="914400" marR="0" rtl="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Helvetica Neue"/>
              <a:buChar char="•"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641350" lvl="2" marL="1371600" marR="0" rtl="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Helvetica Neue"/>
              <a:buChar char="•"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641350" lvl="3" marL="1828800" marR="0" rtl="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Helvetica Neue"/>
              <a:buChar char="•"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641350" lvl="4" marL="2286000" marR="0" rtl="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Helvetica Neue"/>
              <a:buChar char="•"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641350" lvl="5" marL="2743200" marR="0" rtl="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Helvetica Neue"/>
              <a:buChar char="•"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641350" lvl="6" marL="3200400" marR="0" rtl="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Helvetica Neue"/>
              <a:buChar char="•"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641350" lvl="7" marL="3657600" marR="0" rtl="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Helvetica Neue"/>
              <a:buChar char="•"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641350" lvl="8" marL="4114800" marR="0" rtl="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Helvetica Neue"/>
              <a:buChar char="•"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8" name="Google Shape;8;p8"/>
          <p:cNvSpPr txBox="1"/>
          <p:nvPr>
            <p:ph idx="12" type="sldNum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i="0" sz="24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i="0" sz="24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i="0" sz="24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i="0" sz="24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i="0" sz="24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i="0" sz="24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i="0" sz="24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i="0" sz="24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i="0" sz="24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"/>
          <p:cNvSpPr txBox="1"/>
          <p:nvPr/>
        </p:nvSpPr>
        <p:spPr>
          <a:xfrm>
            <a:off x="13079858" y="5156361"/>
            <a:ext cx="10691064" cy="19050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900"/>
              <a:buFont typeface="Helvetica Neue"/>
              <a:buNone/>
            </a:pPr>
            <a:r>
              <a:rPr b="0" i="0" lang="en-US" sz="59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Название номинации</a:t>
            </a:r>
            <a:endParaRPr b="1" i="0" sz="30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900"/>
              <a:buFont typeface="Helvetica Neue"/>
              <a:buNone/>
            </a:pPr>
            <a:r>
              <a:rPr b="0" i="0" lang="en-US" sz="59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в две строки</a:t>
            </a:r>
            <a:endParaRPr b="1" i="0" sz="30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9" name="Google Shape;79;p1"/>
          <p:cNvSpPr txBox="1"/>
          <p:nvPr/>
        </p:nvSpPr>
        <p:spPr>
          <a:xfrm>
            <a:off x="13079858" y="7088878"/>
            <a:ext cx="10828200" cy="101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9CBFF"/>
              </a:buClr>
              <a:buSzPts val="5900"/>
              <a:buFont typeface="Helvetica Neue"/>
              <a:buNone/>
            </a:pPr>
            <a:r>
              <a:rPr b="0" i="0" lang="en-US" sz="5900" u="none" cap="none" strike="noStrike">
                <a:solidFill>
                  <a:srgbClr val="79CB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Название компании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"/>
          <p:cNvSpPr txBox="1"/>
          <p:nvPr/>
        </p:nvSpPr>
        <p:spPr>
          <a:xfrm>
            <a:off x="1906214" y="1958078"/>
            <a:ext cx="10828312" cy="1003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6F4"/>
              </a:buClr>
              <a:buSzPts val="5900"/>
              <a:buFont typeface="Helvetica Neue"/>
              <a:buNone/>
            </a:pPr>
            <a:r>
              <a:rPr b="0" i="0" lang="en-US" sz="5900" u="none" cap="none" strike="noStrike">
                <a:solidFill>
                  <a:srgbClr val="0066F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Проблематика</a:t>
            </a:r>
            <a:endParaRPr b="0" i="0" sz="5900" u="none" cap="none" strike="noStrike">
              <a:solidFill>
                <a:srgbClr val="0066F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5" name="Google Shape;85;p2"/>
          <p:cNvSpPr txBox="1"/>
          <p:nvPr/>
        </p:nvSpPr>
        <p:spPr>
          <a:xfrm>
            <a:off x="1906214" y="12886428"/>
            <a:ext cx="615440" cy="330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29292"/>
              </a:buClr>
              <a:buSzPts val="1500"/>
              <a:buFont typeface="Helvetica Neue"/>
              <a:buNone/>
            </a:pPr>
            <a:r>
              <a:rPr b="1" i="0" lang="en-US" sz="1500" u="none" cap="none" strike="noStrike">
                <a:solidFill>
                  <a:srgbClr val="92929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02</a:t>
            </a:r>
            <a:endParaRPr/>
          </a:p>
        </p:txBody>
      </p:sp>
      <p:sp>
        <p:nvSpPr>
          <p:cNvPr id="86" name="Google Shape;86;p2"/>
          <p:cNvSpPr txBox="1"/>
          <p:nvPr/>
        </p:nvSpPr>
        <p:spPr>
          <a:xfrm>
            <a:off x="1931614" y="3501128"/>
            <a:ext cx="10828312" cy="558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None/>
            </a:pPr>
            <a:r>
              <a:rPr b="0" i="0" lang="en-US" sz="3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Текст слайда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"/>
          <p:cNvSpPr txBox="1"/>
          <p:nvPr/>
        </p:nvSpPr>
        <p:spPr>
          <a:xfrm>
            <a:off x="1906214" y="1958078"/>
            <a:ext cx="10828312" cy="1003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6F4"/>
              </a:buClr>
              <a:buSzPts val="5900"/>
              <a:buFont typeface="Helvetica Neue"/>
              <a:buNone/>
            </a:pPr>
            <a:r>
              <a:rPr b="0" i="0" lang="en-US" sz="5900" u="none" cap="none" strike="noStrike">
                <a:solidFill>
                  <a:srgbClr val="0066F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Решения</a:t>
            </a:r>
            <a:endParaRPr b="0" i="0" sz="5900" u="none" cap="none" strike="noStrike">
              <a:solidFill>
                <a:srgbClr val="0066F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2" name="Google Shape;92;p3"/>
          <p:cNvSpPr txBox="1"/>
          <p:nvPr/>
        </p:nvSpPr>
        <p:spPr>
          <a:xfrm>
            <a:off x="1906214" y="12886428"/>
            <a:ext cx="615440" cy="330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29292"/>
              </a:buClr>
              <a:buSzPts val="1500"/>
              <a:buFont typeface="Helvetica Neue"/>
              <a:buNone/>
            </a:pPr>
            <a:r>
              <a:rPr b="1" i="0" lang="en-US" sz="1500" u="none" cap="none" strike="noStrike">
                <a:solidFill>
                  <a:srgbClr val="92929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03</a:t>
            </a:r>
            <a:endParaRPr/>
          </a:p>
        </p:txBody>
      </p:sp>
      <p:sp>
        <p:nvSpPr>
          <p:cNvPr id="93" name="Google Shape;93;p3"/>
          <p:cNvSpPr txBox="1"/>
          <p:nvPr/>
        </p:nvSpPr>
        <p:spPr>
          <a:xfrm>
            <a:off x="1931614" y="3501128"/>
            <a:ext cx="10828312" cy="558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None/>
            </a:pPr>
            <a:r>
              <a:rPr b="0" i="0" lang="en-US" sz="3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Текст слайда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4"/>
          <p:cNvSpPr txBox="1"/>
          <p:nvPr/>
        </p:nvSpPr>
        <p:spPr>
          <a:xfrm>
            <a:off x="1906214" y="1958078"/>
            <a:ext cx="10828312" cy="1003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6F4"/>
              </a:buClr>
              <a:buSzPts val="5900"/>
              <a:buFont typeface="Helvetica Neue"/>
              <a:buNone/>
            </a:pPr>
            <a:r>
              <a:rPr b="0" i="0" lang="en-US" sz="5900" u="none" cap="none" strike="noStrike">
                <a:solidFill>
                  <a:srgbClr val="0066F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Заголовок слайда</a:t>
            </a:r>
            <a:endParaRPr b="0" i="0" sz="5900" u="none" cap="none" strike="noStrike">
              <a:solidFill>
                <a:srgbClr val="0066F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9" name="Google Shape;99;p4"/>
          <p:cNvSpPr txBox="1"/>
          <p:nvPr/>
        </p:nvSpPr>
        <p:spPr>
          <a:xfrm>
            <a:off x="1906214" y="12886428"/>
            <a:ext cx="615440" cy="330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29292"/>
              </a:buClr>
              <a:buSzPts val="1500"/>
              <a:buFont typeface="Helvetica Neue"/>
              <a:buNone/>
            </a:pPr>
            <a:r>
              <a:rPr b="1" i="0" lang="en-US" sz="1500" u="none" cap="none" strike="noStrike">
                <a:solidFill>
                  <a:srgbClr val="92929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03</a:t>
            </a:r>
            <a:endParaRPr/>
          </a:p>
        </p:txBody>
      </p:sp>
      <p:sp>
        <p:nvSpPr>
          <p:cNvPr id="100" name="Google Shape;100;p4"/>
          <p:cNvSpPr txBox="1"/>
          <p:nvPr/>
        </p:nvSpPr>
        <p:spPr>
          <a:xfrm>
            <a:off x="1931614" y="3501128"/>
            <a:ext cx="10828312" cy="558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None/>
            </a:pPr>
            <a:r>
              <a:rPr b="0" i="0" lang="en-US" sz="3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Текст слайда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5"/>
          <p:cNvSpPr txBox="1"/>
          <p:nvPr/>
        </p:nvSpPr>
        <p:spPr>
          <a:xfrm>
            <a:off x="1906214" y="1958078"/>
            <a:ext cx="10828312" cy="1003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6F4"/>
              </a:buClr>
              <a:buSzPts val="5900"/>
              <a:buFont typeface="Helvetica Neue"/>
              <a:buNone/>
            </a:pPr>
            <a:r>
              <a:rPr b="0" i="0" lang="en-US" sz="5900" u="none" cap="none" strike="noStrike">
                <a:solidFill>
                  <a:srgbClr val="0066F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Заголовок слайда</a:t>
            </a:r>
            <a:endParaRPr b="0" i="0" sz="5900" u="none" cap="none" strike="noStrike">
              <a:solidFill>
                <a:srgbClr val="0066F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6" name="Google Shape;106;p5"/>
          <p:cNvSpPr txBox="1"/>
          <p:nvPr/>
        </p:nvSpPr>
        <p:spPr>
          <a:xfrm>
            <a:off x="1906214" y="12886428"/>
            <a:ext cx="615440" cy="330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29292"/>
              </a:buClr>
              <a:buSzPts val="1500"/>
              <a:buFont typeface="Helvetica Neue"/>
              <a:buNone/>
            </a:pPr>
            <a:r>
              <a:rPr b="1" i="0" lang="en-US" sz="1500" u="none" cap="none" strike="noStrike">
                <a:solidFill>
                  <a:srgbClr val="92929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03</a:t>
            </a:r>
            <a:endParaRPr/>
          </a:p>
        </p:txBody>
      </p:sp>
      <p:sp>
        <p:nvSpPr>
          <p:cNvPr id="107" name="Google Shape;107;p5"/>
          <p:cNvSpPr txBox="1"/>
          <p:nvPr/>
        </p:nvSpPr>
        <p:spPr>
          <a:xfrm>
            <a:off x="1931614" y="3501128"/>
            <a:ext cx="10828312" cy="558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None/>
            </a:pPr>
            <a:r>
              <a:rPr b="0" i="0" lang="en-US" sz="3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Текст слайда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6"/>
          <p:cNvSpPr txBox="1"/>
          <p:nvPr/>
        </p:nvSpPr>
        <p:spPr>
          <a:xfrm>
            <a:off x="1906214" y="1958078"/>
            <a:ext cx="10828312" cy="1003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6F4"/>
              </a:buClr>
              <a:buSzPts val="5900"/>
              <a:buFont typeface="Helvetica Neue"/>
              <a:buNone/>
            </a:pPr>
            <a:r>
              <a:rPr b="0" i="0" lang="en-US" sz="5900" u="none" cap="none" strike="noStrike">
                <a:solidFill>
                  <a:srgbClr val="0066F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Результат</a:t>
            </a:r>
            <a:endParaRPr b="0" i="0" sz="5900" u="none" cap="none" strike="noStrike">
              <a:solidFill>
                <a:srgbClr val="0066F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3" name="Google Shape;113;p6"/>
          <p:cNvSpPr txBox="1"/>
          <p:nvPr/>
        </p:nvSpPr>
        <p:spPr>
          <a:xfrm>
            <a:off x="1906214" y="12886428"/>
            <a:ext cx="615440" cy="330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29292"/>
              </a:buClr>
              <a:buSzPts val="1500"/>
              <a:buFont typeface="Helvetica Neue"/>
              <a:buNone/>
            </a:pPr>
            <a:r>
              <a:rPr b="1" i="0" lang="en-US" sz="1500" u="none" cap="none" strike="noStrike">
                <a:solidFill>
                  <a:srgbClr val="92929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03</a:t>
            </a:r>
            <a:endParaRPr/>
          </a:p>
        </p:txBody>
      </p:sp>
      <p:sp>
        <p:nvSpPr>
          <p:cNvPr id="114" name="Google Shape;114;p6"/>
          <p:cNvSpPr txBox="1"/>
          <p:nvPr/>
        </p:nvSpPr>
        <p:spPr>
          <a:xfrm>
            <a:off x="1931614" y="3501128"/>
            <a:ext cx="10828312" cy="558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None/>
            </a:pPr>
            <a:r>
              <a:rPr b="0" i="0" lang="en-US" sz="3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Текст слайда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7"/>
          <p:cNvSpPr txBox="1"/>
          <p:nvPr/>
        </p:nvSpPr>
        <p:spPr>
          <a:xfrm>
            <a:off x="13079858" y="6339578"/>
            <a:ext cx="10691064" cy="1003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900"/>
              <a:buFont typeface="Helvetica Neue"/>
              <a:buNone/>
            </a:pPr>
            <a:r>
              <a:rPr b="0" i="0" lang="en-US" sz="59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Спасибо за внимание!</a:t>
            </a:r>
            <a:endParaRPr/>
          </a:p>
        </p:txBody>
      </p:sp>
      <p:sp>
        <p:nvSpPr>
          <p:cNvPr id="120" name="Google Shape;120;p7"/>
          <p:cNvSpPr txBox="1"/>
          <p:nvPr/>
        </p:nvSpPr>
        <p:spPr>
          <a:xfrm>
            <a:off x="1906214" y="12835628"/>
            <a:ext cx="615440" cy="330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Helvetica Neue"/>
              <a:buNone/>
            </a:pPr>
            <a:r>
              <a:rPr b="1" i="0" lang="en-US" sz="15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04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