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906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65826" y="-178732"/>
            <a:ext cx="10237652" cy="71414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1571" y="658920"/>
            <a:ext cx="1123498" cy="273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Изображение" descr="Изображение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7635" y="6104280"/>
            <a:ext cx="2615387" cy="4634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Изображение" descr="Изображение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12452" y="6104280"/>
            <a:ext cx="1462427" cy="45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96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Текст заголовка"/>
          <p:cNvSpPr txBox="1"/>
          <p:nvPr>
            <p:ph type="title"/>
          </p:nvPr>
        </p:nvSpPr>
        <p:spPr>
          <a:xfrm>
            <a:off x="7088982" y="365125"/>
            <a:ext cx="2135983" cy="5811838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05" name="Уровень текста 1…"/>
          <p:cNvSpPr txBox="1"/>
          <p:nvPr>
            <p:ph type="body" idx="1"/>
          </p:nvPr>
        </p:nvSpPr>
        <p:spPr>
          <a:xfrm>
            <a:off x="681037" y="365125"/>
            <a:ext cx="6284122" cy="5811838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"/>
          <p:cNvSpPr/>
          <p:nvPr/>
        </p:nvSpPr>
        <p:spPr>
          <a:xfrm>
            <a:off x="457200" y="6199415"/>
            <a:ext cx="8991600" cy="15499"/>
          </a:xfrm>
          <a:prstGeom prst="rect">
            <a:avLst/>
          </a:prstGeom>
          <a:solidFill>
            <a:srgbClr val="004FC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3" name="TNF 2020"/>
          <p:cNvSpPr txBox="1"/>
          <p:nvPr/>
        </p:nvSpPr>
        <p:spPr>
          <a:xfrm>
            <a:off x="417526" y="6293643"/>
            <a:ext cx="896594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400">
                <a:solidFill>
                  <a:srgbClr val="004FCB"/>
                </a:solidFill>
                <a:latin typeface="Aktiv Grotesk Trial"/>
                <a:ea typeface="Aktiv Grotesk Trial"/>
                <a:cs typeface="Aktiv Grotesk Trial"/>
                <a:sym typeface="Aktiv Grotesk Trial"/>
              </a:defRPr>
            </a:lvl1pPr>
          </a:lstStyle>
          <a:p>
            <a:pPr/>
            <a:r>
              <a:t>TNF 2021</a:t>
            </a:r>
          </a:p>
        </p:txBody>
      </p:sp>
      <p:sp>
        <p:nvSpPr>
          <p:cNvPr id="2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Текст заголовка"/>
          <p:cNvSpPr txBox="1"/>
          <p:nvPr>
            <p:ph type="title"/>
          </p:nvPr>
        </p:nvSpPr>
        <p:spPr>
          <a:xfrm>
            <a:off x="675877" y="1709740"/>
            <a:ext cx="8543927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2" name="Уровень текста 1…"/>
          <p:cNvSpPr txBox="1"/>
          <p:nvPr>
            <p:ph type="body" sz="quarter" idx="1"/>
          </p:nvPr>
        </p:nvSpPr>
        <p:spPr>
          <a:xfrm>
            <a:off x="675877" y="4589464"/>
            <a:ext cx="8543927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1" name="Уровень текста 1…"/>
          <p:cNvSpPr txBox="1"/>
          <p:nvPr>
            <p:ph type="body" sz="half" idx="1"/>
          </p:nvPr>
        </p:nvSpPr>
        <p:spPr>
          <a:xfrm>
            <a:off x="681037" y="1825625"/>
            <a:ext cx="4210052" cy="4351338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"/>
          <p:cNvSpPr/>
          <p:nvPr/>
        </p:nvSpPr>
        <p:spPr>
          <a:xfrm>
            <a:off x="-17146" y="-15320"/>
            <a:ext cx="9940292" cy="6888640"/>
          </a:xfrm>
          <a:prstGeom prst="rect">
            <a:avLst/>
          </a:prstGeom>
          <a:solidFill>
            <a:srgbClr val="004FC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50" name="TNF 2020"/>
          <p:cNvSpPr txBox="1"/>
          <p:nvPr/>
        </p:nvSpPr>
        <p:spPr>
          <a:xfrm>
            <a:off x="3431286" y="3205480"/>
            <a:ext cx="304342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200">
                <a:solidFill>
                  <a:srgbClr val="FFFFFF"/>
                </a:solidFill>
                <a:latin typeface="Aktiv Grotesk Trial"/>
                <a:ea typeface="Aktiv Grotesk Trial"/>
                <a:cs typeface="Aktiv Grotesk Trial"/>
                <a:sym typeface="Aktiv Grotesk Trial"/>
              </a:defRPr>
            </a:lvl1pPr>
          </a:lstStyle>
          <a:p>
            <a:pPr/>
            <a:r>
              <a:t>Спасибо за внимание!</a:t>
            </a:r>
          </a:p>
        </p:txBody>
      </p:sp>
      <p:sp>
        <p:nvSpPr>
          <p:cNvPr id="51" name="TNF 2020"/>
          <p:cNvSpPr txBox="1"/>
          <p:nvPr/>
        </p:nvSpPr>
        <p:spPr>
          <a:xfrm>
            <a:off x="4339349" y="6131561"/>
            <a:ext cx="1227302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400">
                <a:solidFill>
                  <a:srgbClr val="FFFFFF"/>
                </a:solidFill>
                <a:latin typeface="Aktiv Grotesk Trial Light"/>
                <a:ea typeface="Aktiv Grotesk Trial Light"/>
                <a:cs typeface="Aktiv Grotesk Trial Light"/>
                <a:sym typeface="Aktiv Grotesk Trial Light"/>
              </a:defRPr>
            </a:lvl1pPr>
          </a:lstStyle>
          <a:p>
            <a:pPr/>
            <a:r>
              <a:t>oilgasforum.ru</a:t>
            </a:r>
          </a:p>
        </p:txBody>
      </p:sp>
      <p:pic>
        <p:nvPicPr>
          <p:cNvPr id="52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7766" y="526840"/>
            <a:ext cx="588477" cy="1433089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Текст заголовка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6" name="Уровень текста 1…"/>
          <p:cNvSpPr txBox="1"/>
          <p:nvPr>
            <p:ph type="body" sz="half" idx="1"/>
          </p:nvPr>
        </p:nvSpPr>
        <p:spPr>
          <a:xfrm>
            <a:off x="4211339" y="987427"/>
            <a:ext cx="5014915" cy="48736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2327" y="2057400"/>
            <a:ext cx="3194946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Текст заголовка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86" name="Picture Placeholder 2"/>
          <p:cNvSpPr/>
          <p:nvPr>
            <p:ph type="pic" sz="half" idx="21"/>
          </p:nvPr>
        </p:nvSpPr>
        <p:spPr>
          <a:xfrm>
            <a:off x="4211339" y="987427"/>
            <a:ext cx="5014915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7" name="Уровень текста 1…"/>
          <p:cNvSpPr txBox="1"/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8960984" y="6404295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4"/>
          <p:cNvSpPr txBox="1"/>
          <p:nvPr/>
        </p:nvSpPr>
        <p:spPr>
          <a:xfrm>
            <a:off x="453570" y="3045460"/>
            <a:ext cx="4153991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  <a:latin typeface="Aktiv Grotesk Trial"/>
                <a:ea typeface="Aktiv Grotesk Trial"/>
                <a:cs typeface="Aktiv Grotesk Trial"/>
                <a:sym typeface="Aktiv Grotesk Trial"/>
              </a:defRPr>
            </a:lvl1pPr>
          </a:lstStyle>
          <a:p>
            <a:pPr/>
            <a:r>
              <a:t>Название презентации</a:t>
            </a:r>
          </a:p>
        </p:txBody>
      </p:sp>
      <p:sp>
        <p:nvSpPr>
          <p:cNvPr id="116" name="TextBox 6"/>
          <p:cNvSpPr txBox="1"/>
          <p:nvPr/>
        </p:nvSpPr>
        <p:spPr>
          <a:xfrm>
            <a:off x="473890" y="3791811"/>
            <a:ext cx="2945427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Имя Фамилия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0"/>
          <p:cNvSpPr txBox="1"/>
          <p:nvPr/>
        </p:nvSpPr>
        <p:spPr>
          <a:xfrm>
            <a:off x="9053615" y="6280943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004FCB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19" name="TextBox 2"/>
          <p:cNvSpPr txBox="1"/>
          <p:nvPr/>
        </p:nvSpPr>
        <p:spPr>
          <a:xfrm>
            <a:off x="447700" y="271907"/>
            <a:ext cx="8680398" cy="204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7200"/>
            </a:pPr>
            <a:r>
              <a:t>Текст слайда</a:t>
            </a:r>
          </a:p>
          <a:p>
            <a:pPr>
              <a:defRPr sz="1400"/>
            </a:pPr>
          </a:p>
          <a:p>
            <a:pPr>
              <a:defRPr sz="1400"/>
            </a:pPr>
            <a:r>
              <a:t>Шрифт Helvetica</a:t>
            </a:r>
          </a:p>
          <a:p>
            <a:pPr>
              <a:defRPr sz="1400">
                <a:latin typeface="Aktiv Grotesk Trial"/>
                <a:ea typeface="Aktiv Grotesk Trial"/>
                <a:cs typeface="Aktiv Grotesk Trial"/>
                <a:sym typeface="Aktiv Grotesk Trial"/>
              </a:defRPr>
            </a:pPr>
          </a:p>
          <a:p>
            <a:pPr>
              <a:defRPr sz="1400">
                <a:latin typeface="Aktiv Grotesk Trial"/>
                <a:ea typeface="Aktiv Grotesk Trial"/>
                <a:cs typeface="Aktiv Grotesk Trial"/>
                <a:sym typeface="Aktiv Grotesk Trial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10"/>
          <p:cNvSpPr txBox="1"/>
          <p:nvPr/>
        </p:nvSpPr>
        <p:spPr>
          <a:xfrm>
            <a:off x="9053614" y="6280943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004FCB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22" name="TextBox 2"/>
          <p:cNvSpPr txBox="1"/>
          <p:nvPr/>
        </p:nvSpPr>
        <p:spPr>
          <a:xfrm>
            <a:off x="447700" y="271907"/>
            <a:ext cx="8680398" cy="204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7200"/>
            </a:pPr>
            <a:r>
              <a:t>Текст слайда</a:t>
            </a:r>
          </a:p>
          <a:p>
            <a:pPr>
              <a:defRPr sz="1400"/>
            </a:pPr>
          </a:p>
          <a:p>
            <a:pPr>
              <a:defRPr sz="1400"/>
            </a:pPr>
            <a:r>
              <a:t>Шрифт Helvetica</a:t>
            </a:r>
          </a:p>
          <a:p>
            <a:pPr>
              <a:defRPr sz="1400">
                <a:latin typeface="Aktiv Grotesk Trial"/>
                <a:ea typeface="Aktiv Grotesk Trial"/>
                <a:cs typeface="Aktiv Grotesk Trial"/>
                <a:sym typeface="Aktiv Grotesk Trial"/>
              </a:defRPr>
            </a:pPr>
          </a:p>
          <a:p>
            <a:pPr>
              <a:defRPr sz="1400">
                <a:latin typeface="Aktiv Grotesk Trial"/>
                <a:ea typeface="Aktiv Grotesk Trial"/>
                <a:cs typeface="Aktiv Grotesk Trial"/>
                <a:sym typeface="Aktiv Grotesk Trial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10"/>
          <p:cNvSpPr txBox="1"/>
          <p:nvPr/>
        </p:nvSpPr>
        <p:spPr>
          <a:xfrm>
            <a:off x="9053614" y="6280943"/>
            <a:ext cx="389128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600">
                <a:solidFill>
                  <a:srgbClr val="004FCB"/>
                </a:solid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25" name="TextBox 2"/>
          <p:cNvSpPr txBox="1"/>
          <p:nvPr/>
        </p:nvSpPr>
        <p:spPr>
          <a:xfrm>
            <a:off x="447700" y="271907"/>
            <a:ext cx="8680398" cy="204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7200"/>
            </a:pPr>
            <a:r>
              <a:t>Текст слайда</a:t>
            </a:r>
          </a:p>
          <a:p>
            <a:pPr>
              <a:defRPr sz="1400"/>
            </a:pPr>
          </a:p>
          <a:p>
            <a:pPr>
              <a:defRPr sz="1400"/>
            </a:pPr>
            <a:r>
              <a:t>Шрифт Helvetica</a:t>
            </a:r>
          </a:p>
          <a:p>
            <a:pPr>
              <a:defRPr sz="1400">
                <a:latin typeface="Aktiv Grotesk Trial"/>
                <a:ea typeface="Aktiv Grotesk Trial"/>
                <a:cs typeface="Aktiv Grotesk Trial"/>
                <a:sym typeface="Aktiv Grotesk Trial"/>
              </a:defRPr>
            </a:pPr>
          </a:p>
          <a:p>
            <a:pPr>
              <a:defRPr sz="1400">
                <a:latin typeface="Aktiv Grotesk Trial"/>
                <a:ea typeface="Aktiv Grotesk Trial"/>
                <a:cs typeface="Aktiv Grotesk Trial"/>
                <a:sym typeface="Aktiv Grotesk Trial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